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D377-48C6-49D9-8374-2FFAAA0B7F23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A635-49E0-4F2C-9D91-530A9FEE4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018C-FB4A-4C6B-8CBA-E15497A76385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3823-0EB0-4416-8E6F-DBB271E16B1B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94DE-C99D-41EE-9CD3-3A03662182A0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8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A7D9-9B95-4390-AC29-F900E1CBE386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6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0A47-881B-4DF9-9EC0-56BADEB0B08A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8EE6-007D-4CCC-AF22-E6212637388A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D7B0-1C5E-40E4-BE50-22DB1401BD32}" type="datetime1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A0A9-E11C-4EC7-9C50-A9BBAF60641C}" type="datetime1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8DC1-EA00-41E6-87B0-5034272A7A87}" type="datetime1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4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9FF3-3CF1-4ECF-9EDD-091EAB6F7AD5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4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AEF-8BB5-4A8D-8426-E80B3171B210}" type="datetime1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3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49A7-E4B6-43E6-9546-04FE977FA9C5}" type="datetime1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B9F2-A20B-442A-9322-D9C840E8D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91" y="1371600"/>
            <a:ext cx="62579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9071" y="2745925"/>
            <a:ext cx="1376516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5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99514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  <a:p>
            <a:pPr algn="ctr"/>
            <a:endParaRPr lang="en-US" sz="4400" baseline="-25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562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 = 3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62388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7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202106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baseline="30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72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¾</a:t>
            </a:r>
            <a:endParaRPr lang="en-US" sz="7200" baseline="-25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4400" baseline="-25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562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3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533400"/>
            <a:ext cx="62579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8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4400" normalizeH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normalizeH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562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5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>
                <a:latin typeface="Comic Sans MS" panose="030F0702030302020204" pitchFamily="66" charset="0"/>
              </a:rPr>
              <a:t>5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10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 </a:t>
            </a:r>
            <a:r>
              <a:rPr lang="en-US" sz="3600" dirty="0" smtClean="0">
                <a:latin typeface="Comic Sans MS" panose="030F0702030302020204" pitchFamily="66" charset="0"/>
              </a:rPr>
              <a:t> = 2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= 2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2579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8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normalizeH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748" y="5334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24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8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62198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2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normalizeH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748" y="5334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9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8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18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48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8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7" y="304800"/>
            <a:ext cx="62674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7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normalizeH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US" sz="4400" normalizeH="1" baseline="-25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748" y="5334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10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5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20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30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8" y="381000"/>
            <a:ext cx="6248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6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4400" normalizeH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normalizeH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US" sz="4400" normalizeH="1" baseline="-25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748" y="5334000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12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10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48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30 </a:t>
            </a:r>
            <a:r>
              <a:rPr lang="en-US" sz="3600" dirty="0" smtClean="0">
                <a:latin typeface="Comic Sans MS" panose="030F0702030302020204" pitchFamily="66" charset="0"/>
              </a:rPr>
              <a:t> = 1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18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30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dirty="0" smtClean="0">
                <a:latin typeface="Comic Sans MS" panose="030F0702030302020204" pitchFamily="66" charset="0"/>
              </a:rPr>
              <a:t>1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62103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23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US" sz="4400" normalizeH="1" baseline="-25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748" y="5334000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24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8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48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8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= 6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2769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8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normalizeH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748" y="5334000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15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5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15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30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6257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1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748" y="5486400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6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dirty="0"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2960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1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24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4495800"/>
            <a:ext cx="1376516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US" sz="4400" normalizeH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748" y="5486400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8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10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120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24 </a:t>
            </a:r>
            <a:r>
              <a:rPr lang="en-US" sz="3600" dirty="0" smtClean="0">
                <a:latin typeface="Comic Sans MS" panose="030F0702030302020204" pitchFamily="66" charset="0"/>
              </a:rPr>
              <a:t> = 5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286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2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8</a:t>
            </a:r>
            <a:r>
              <a:rPr lang="en-US" sz="3600" dirty="0" smtClean="0">
                <a:latin typeface="Comic Sans MS" panose="030F0702030302020204" pitchFamily="66" charset="0"/>
              </a:rPr>
              <a:t> x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8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62960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2667000"/>
            <a:ext cx="2019300" cy="66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US" sz="36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3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US" sz="4400" normalizeH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7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7</a:t>
            </a:r>
            <a:r>
              <a:rPr lang="en-US" sz="3600" dirty="0" smtClean="0">
                <a:latin typeface="Comic Sans MS" panose="030F0702030302020204" pitchFamily="66" charset="0"/>
              </a:rPr>
              <a:t> x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28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84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3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449" y="2709707"/>
            <a:ext cx="21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6" y="381000"/>
            <a:ext cx="62293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5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10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9</a:t>
            </a:r>
            <a:r>
              <a:rPr lang="en-US" sz="3600" dirty="0" smtClean="0">
                <a:latin typeface="Comic Sans MS" panose="030F0702030302020204" pitchFamily="66" charset="0"/>
              </a:rPr>
              <a:t> x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30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45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3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449" y="2709707"/>
            <a:ext cx="21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US" sz="36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6557"/>
            <a:ext cx="62960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52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US" sz="4400" normalizeH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9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x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36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6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449" y="2709707"/>
            <a:ext cx="21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US" sz="36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4" y="457200"/>
            <a:ext cx="6296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5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10</a:t>
            </a:r>
            <a:r>
              <a:rPr lang="en-US" sz="3600" dirty="0" smtClean="0">
                <a:latin typeface="Comic Sans MS" panose="030F0702030302020204" pitchFamily="66" charset="0"/>
              </a:rPr>
              <a:t> x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15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60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4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449" y="2709707"/>
            <a:ext cx="21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2769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97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sz="4400" normalizeH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11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 x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22 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dirty="0">
                <a:latin typeface="Comic Sans MS" panose="030F0702030302020204" pitchFamily="66" charset="0"/>
              </a:rPr>
              <a:t>1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449" y="2709707"/>
            <a:ext cx="2178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1</a:t>
            </a:r>
          </a:p>
          <a:p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 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1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8" y="357032"/>
            <a:ext cx="62674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68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sz="4400" normalizeH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x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4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449" y="2709707"/>
            <a:ext cx="21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982"/>
            <a:ext cx="62960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92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12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x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48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8 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449" y="2709707"/>
            <a:ext cx="21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032"/>
            <a:ext cx="6286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0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normalizeH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of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5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5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20 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1" y="366557"/>
            <a:ext cx="6219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8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81088"/>
            <a:ext cx="62103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3276600"/>
            <a:ext cx="1300316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5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1600200"/>
            <a:ext cx="1828800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normalizeH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4400" normalizeH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normalizeH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US" sz="4400" normalizeH="1" baseline="-25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501148"/>
            <a:ext cx="701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 of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7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7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14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>
                <a:latin typeface="Comic Sans MS" panose="030F0702030302020204" pitchFamily="66" charset="0"/>
              </a:rPr>
              <a:t>7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 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381000"/>
            <a:ext cx="62388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06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0613"/>
            <a:ext cx="6248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3276600"/>
            <a:ext cx="1300316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85850"/>
            <a:ext cx="6210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3124200"/>
            <a:ext cx="1300316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0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090613"/>
            <a:ext cx="62388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2286000"/>
            <a:ext cx="1300316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076325"/>
            <a:ext cx="62388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3124200"/>
            <a:ext cx="1300316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095375"/>
            <a:ext cx="62198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6058" y="2286000"/>
            <a:ext cx="1300316" cy="92333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7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7999" y="1600200"/>
            <a:ext cx="1981201" cy="76944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n-US" sz="44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44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US" sz="4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B9F2-A20B-442A-9322-D9C840E8DD95}" type="slidenum">
              <a:rPr lang="en-US" smtClean="0"/>
              <a:t>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2674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4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 x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 = 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 = 1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3600" dirty="0" smtClean="0">
                <a:latin typeface="Comic Sans MS" panose="030F0702030302020204" pitchFamily="66" charset="0"/>
              </a:rPr>
              <a:t>/</a:t>
            </a:r>
            <a:r>
              <a:rPr lang="en-US" sz="3600" baseline="-25000" dirty="0" smtClean="0">
                <a:latin typeface="Comic Sans MS" panose="030F0702030302020204" pitchFamily="66" charset="0"/>
              </a:rPr>
              <a:t>3</a:t>
            </a:r>
            <a:endParaRPr lang="en-US" sz="3600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8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268</Words>
  <Application>Microsoft Office PowerPoint</Application>
  <PresentationFormat>On-screen Show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Caryn</dc:creator>
  <cp:lastModifiedBy>Caryn</cp:lastModifiedBy>
  <cp:revision>41</cp:revision>
  <dcterms:created xsi:type="dcterms:W3CDTF">2016-01-31T10:51:40Z</dcterms:created>
  <dcterms:modified xsi:type="dcterms:W3CDTF">2016-02-01T10:03:31Z</dcterms:modified>
</cp:coreProperties>
</file>